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0C3E17-1E3E-4CE0-AFC5-8E504C5E9197}" v="7" dt="2025-07-02T14:08:23.171"/>
    <p1510:client id="{9BCBC4B8-D95B-4337-B996-1DF57B15D466}" v="5" dt="2025-07-02T11:35:29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5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88364-CAB0-4F6A-9B17-60BFB4EF816F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3E6F2-9AF6-498C-9056-8C20101BC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38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 descr="Obrázok, na ktorom je biely, dizajn&#10;&#10;Obsah vygenerovaný pomocou AI môže byť nesprávny.">
            <a:extLst>
              <a:ext uri="{FF2B5EF4-FFF2-40B4-BE49-F238E27FC236}">
                <a16:creationId xmlns:a16="http://schemas.microsoft.com/office/drawing/2014/main" id="{D3DA0DAF-764F-2FA1-A7A6-1B997149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Nadpis 16">
            <a:extLst>
              <a:ext uri="{FF2B5EF4-FFF2-40B4-BE49-F238E27FC236}">
                <a16:creationId xmlns:a16="http://schemas.microsoft.com/office/drawing/2014/main" id="{233D025E-7811-85DF-DF49-9EF8F65E5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64812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9" name="Zástupný objekt pre obsah 18">
            <a:extLst>
              <a:ext uri="{FF2B5EF4-FFF2-40B4-BE49-F238E27FC236}">
                <a16:creationId xmlns:a16="http://schemas.microsoft.com/office/drawing/2014/main" id="{01082EAE-EF01-B83A-08EB-F15F916AB8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793875"/>
            <a:ext cx="10515600" cy="398145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pic>
        <p:nvPicPr>
          <p:cNvPr id="2" name="Obrázok 1" descr="Obrázok, na ktorom je text, písmo, logo, grafika&#10;&#10;Obsah vygenerovaný pomocou AI môže byť nesprávny.">
            <a:extLst>
              <a:ext uri="{FF2B5EF4-FFF2-40B4-BE49-F238E27FC236}">
                <a16:creationId xmlns:a16="http://schemas.microsoft.com/office/drawing/2014/main" id="{20A7903D-4739-5737-0BA0-EED09091E6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635" y="365125"/>
            <a:ext cx="1388330" cy="124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5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ok 7" descr="Obrázok, na ktorom je vektorová grafika, dizajn&#10;&#10;Obsah vygenerovaný pomocou AI môže byť nesprávny.">
            <a:extLst>
              <a:ext uri="{FF2B5EF4-FFF2-40B4-BE49-F238E27FC236}">
                <a16:creationId xmlns:a16="http://schemas.microsoft.com/office/drawing/2014/main" id="{0A377DFC-7C12-00EF-B96F-E6F2F94EBD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D10E9D7-E783-CCEF-55D7-B52348880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9CACBA-0F1B-F6A6-9536-6F4E78C19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8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ok 11" descr="Obrázok, na ktorom je vektorová grafika, dizajn&#10;&#10;Obsah vygenerovaný pomocou AI môže byť nesprávny.">
            <a:extLst>
              <a:ext uri="{FF2B5EF4-FFF2-40B4-BE49-F238E27FC236}">
                <a16:creationId xmlns:a16="http://schemas.microsoft.com/office/drawing/2014/main" id="{9065EF77-471D-4134-55D3-43CC80A49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Obrázok 14" descr="Obrázok, na ktorom je snímka obrazovky, čierny, dizajn&#10;&#10;Obsah vygenerovaný pomocou AI môže byť nesprávny.">
            <a:extLst>
              <a:ext uri="{FF2B5EF4-FFF2-40B4-BE49-F238E27FC236}">
                <a16:creationId xmlns:a16="http://schemas.microsoft.com/office/drawing/2014/main" id="{90C9787F-5E3E-B636-6D86-6615D9AD7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791" y="2692699"/>
            <a:ext cx="4368409" cy="740032"/>
          </a:xfrm>
          <a:prstGeom prst="rect">
            <a:avLst/>
          </a:prstGeom>
        </p:spPr>
      </p:pic>
      <p:pic>
        <p:nvPicPr>
          <p:cNvPr id="13" name="Obrázok 12" descr="Obrázok, na ktorom je čierny, čierno-biela, náčrt, snímka obrazovky&#10;&#10;Obsah vygenerovaný pomocou AI môže byť nesprávny.">
            <a:extLst>
              <a:ext uri="{FF2B5EF4-FFF2-40B4-BE49-F238E27FC236}">
                <a16:creationId xmlns:a16="http://schemas.microsoft.com/office/drawing/2014/main" id="{00FAE249-C5ED-BC91-ACB6-A102D4FB68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7522"/>
            <a:ext cx="9382837" cy="1598217"/>
          </a:xfrm>
          <a:prstGeom prst="rect">
            <a:avLst/>
          </a:prstGeom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43E0AE54-23DF-D858-AC43-394E7DF14283}"/>
              </a:ext>
            </a:extLst>
          </p:cNvPr>
          <p:cNvSpPr txBox="1"/>
          <p:nvPr/>
        </p:nvSpPr>
        <p:spPr>
          <a:xfrm>
            <a:off x="2819791" y="2678929"/>
            <a:ext cx="4179793" cy="75007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sk-SK" sz="1600" dirty="0" err="1">
                <a:solidFill>
                  <a:srgbClr val="536A6A"/>
                </a:solidFill>
                <a:latin typeface="+mj-lt"/>
              </a:rPr>
              <a:t>Additional</a:t>
            </a:r>
            <a:endParaRPr lang="sk-SK" sz="1600" dirty="0">
              <a:solidFill>
                <a:srgbClr val="536A6A"/>
              </a:solidFill>
              <a:latin typeface="+mj-lt"/>
            </a:endParaRPr>
          </a:p>
          <a:p>
            <a:pPr algn="r"/>
            <a:r>
              <a:rPr lang="sk-SK" sz="1600" dirty="0">
                <a:solidFill>
                  <a:srgbClr val="536A6A"/>
                </a:solidFill>
                <a:latin typeface="+mj-lt"/>
              </a:rPr>
              <a:t>Text</a:t>
            </a:r>
            <a:endParaRPr lang="en-US" sz="1600" dirty="0">
              <a:solidFill>
                <a:srgbClr val="536A6A"/>
              </a:solidFill>
              <a:latin typeface="+mj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229260A6-05EC-DB6C-47E5-C461BFB0B0AC}"/>
              </a:ext>
            </a:extLst>
          </p:cNvPr>
          <p:cNvSpPr txBox="1"/>
          <p:nvPr/>
        </p:nvSpPr>
        <p:spPr>
          <a:xfrm>
            <a:off x="808336" y="987522"/>
            <a:ext cx="6191246" cy="159821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/>
            <a:r>
              <a:rPr lang="sk-SK" sz="3400" dirty="0" err="1">
                <a:solidFill>
                  <a:srgbClr val="536A6A"/>
                </a:solidFill>
              </a:rPr>
              <a:t>Presentation</a:t>
            </a:r>
            <a:r>
              <a:rPr lang="sk-SK" sz="3400" dirty="0">
                <a:solidFill>
                  <a:srgbClr val="536A6A"/>
                </a:solidFill>
              </a:rPr>
              <a:t> </a:t>
            </a:r>
          </a:p>
          <a:p>
            <a:pPr algn="r"/>
            <a:r>
              <a:rPr lang="sk-SK" sz="3400" dirty="0" err="1">
                <a:solidFill>
                  <a:srgbClr val="536A6A"/>
                </a:solidFill>
              </a:rPr>
              <a:t>Name</a:t>
            </a:r>
            <a:endParaRPr lang="en-US" sz="3400" dirty="0">
              <a:solidFill>
                <a:srgbClr val="536A6A"/>
              </a:solidFill>
            </a:endParaRPr>
          </a:p>
        </p:txBody>
      </p:sp>
      <p:cxnSp>
        <p:nvCxnSpPr>
          <p:cNvPr id="8" name="Rovná spojnica 7">
            <a:extLst>
              <a:ext uri="{FF2B5EF4-FFF2-40B4-BE49-F238E27FC236}">
                <a16:creationId xmlns:a16="http://schemas.microsoft.com/office/drawing/2014/main" id="{AC94FDA7-AC7F-BDB2-95A6-E014A45099A5}"/>
              </a:ext>
            </a:extLst>
          </p:cNvPr>
          <p:cNvCxnSpPr/>
          <p:nvPr/>
        </p:nvCxnSpPr>
        <p:spPr>
          <a:xfrm flipV="1">
            <a:off x="7188200" y="1117600"/>
            <a:ext cx="0" cy="1327150"/>
          </a:xfrm>
          <a:prstGeom prst="line">
            <a:avLst/>
          </a:prstGeom>
          <a:ln>
            <a:solidFill>
              <a:srgbClr val="B5C6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ok 2" descr="Obrázok, na ktorom je písmo, čierny, grafika, biely&#10;&#10;Obsah vygenerovaný pomocou AI môže byť nesprávny.">
            <a:extLst>
              <a:ext uri="{FF2B5EF4-FFF2-40B4-BE49-F238E27FC236}">
                <a16:creationId xmlns:a16="http://schemas.microsoft.com/office/drawing/2014/main" id="{430415F0-5BDE-A6F4-18FF-254684AA98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359" y="6357446"/>
            <a:ext cx="5327281" cy="348695"/>
          </a:xfrm>
          <a:prstGeom prst="rect">
            <a:avLst/>
          </a:prstGeom>
        </p:spPr>
      </p:pic>
      <p:pic>
        <p:nvPicPr>
          <p:cNvPr id="17" name="Obrázok 16" descr="Obrázok, na ktorom je text, písmo, grafika, typografia&#10;&#10;Obsah vygenerovaný pomocou AI môže byť nesprávny.">
            <a:extLst>
              <a:ext uri="{FF2B5EF4-FFF2-40B4-BE49-F238E27FC236}">
                <a16:creationId xmlns:a16="http://schemas.microsoft.com/office/drawing/2014/main" id="{025DBD67-2917-947D-F1E9-2A8F14BA7A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934" y="2075061"/>
            <a:ext cx="1760172" cy="303650"/>
          </a:xfrm>
          <a:prstGeom prst="rect">
            <a:avLst/>
          </a:prstGeom>
        </p:spPr>
      </p:pic>
      <p:pic>
        <p:nvPicPr>
          <p:cNvPr id="21" name="Obrázok 20" descr="Obrázok, na ktorom je grafika, logo, písmo, grafický dizajn&#10;&#10;Obsah vygenerovaný pomocou AI môže byť nesprávny.">
            <a:extLst>
              <a:ext uri="{FF2B5EF4-FFF2-40B4-BE49-F238E27FC236}">
                <a16:creationId xmlns:a16="http://schemas.microsoft.com/office/drawing/2014/main" id="{2FACF0AC-C324-18BE-418D-58A2F68B2E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437" y="1161584"/>
            <a:ext cx="1288237" cy="91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6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321A1-7EB3-88A4-E72F-28A7E57B3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AF412C-E74A-2BE1-121B-1E0939C63B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45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Zelenožl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4</Words>
  <Application>Microsoft Office PowerPoint</Application>
  <PresentationFormat>Širokouhlá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Motív Office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Jakub Kossa</dc:creator>
  <cp:lastModifiedBy>Vlastník</cp:lastModifiedBy>
  <cp:revision>4</cp:revision>
  <dcterms:created xsi:type="dcterms:W3CDTF">2025-06-30T13:15:29Z</dcterms:created>
  <dcterms:modified xsi:type="dcterms:W3CDTF">2025-07-11T10:23:44Z</dcterms:modified>
</cp:coreProperties>
</file>